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5"/>
  </p:notesMasterIdLst>
  <p:sldIdLst>
    <p:sldId id="256" r:id="rId2"/>
    <p:sldId id="257" r:id="rId3"/>
    <p:sldId id="258" r:id="rId4"/>
    <p:sldId id="265" r:id="rId5"/>
    <p:sldId id="259" r:id="rId6"/>
    <p:sldId id="260" r:id="rId7"/>
    <p:sldId id="266" r:id="rId8"/>
    <p:sldId id="262" r:id="rId9"/>
    <p:sldId id="271" r:id="rId10"/>
    <p:sldId id="269" r:id="rId11"/>
    <p:sldId id="272" r:id="rId12"/>
    <p:sldId id="270" r:id="rId13"/>
    <p:sldId id="263" r:id="rId14"/>
  </p:sldIdLst>
  <p:sldSz cx="9906000" cy="6858000" type="A4"/>
  <p:notesSz cx="6858000" cy="9144000"/>
  <p:defaultTextStyle>
    <a:defPPr>
      <a:defRPr lang="ko-KR"/>
    </a:defPPr>
    <a:lvl1pPr marL="0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5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DF89"/>
    <a:srgbClr val="94A088"/>
    <a:srgbClr val="FFFF66"/>
    <a:srgbClr val="FF5050"/>
    <a:srgbClr val="61D6FF"/>
    <a:srgbClr val="002E8A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6" autoAdjust="0"/>
    <p:restoredTop sz="83993" autoAdjust="0"/>
  </p:normalViewPr>
  <p:slideViewPr>
    <p:cSldViewPr showGuides="1">
      <p:cViewPr varScale="1">
        <p:scale>
          <a:sx n="62" d="100"/>
          <a:sy n="62" d="100"/>
        </p:scale>
        <p:origin x="258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0C365-2DEC-4294-AD41-FC3F44845DE7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B4E12-4CA2-4B40-B820-79D687B94C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977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5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B4E12-4CA2-4B40-B820-79D687B94C9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503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B4E12-4CA2-4B40-B820-79D687B94C9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537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B4E12-4CA2-4B40-B820-79D687B94C9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478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B4E12-4CA2-4B40-B820-79D687B94C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023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B4E12-4CA2-4B40-B820-79D687B94C9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566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B4E12-4CA2-4B40-B820-79D687B94C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567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B4E12-4CA2-4B40-B820-79D687B94C9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626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B4E12-4CA2-4B40-B820-79D687B94C9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825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B4E12-4CA2-4B40-B820-79D687B94C9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361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B4E12-4CA2-4B40-B820-79D687B94C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20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B4E12-4CA2-4B40-B820-79D687B94C9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285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758952"/>
            <a:ext cx="817245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3791" y="4455621"/>
            <a:ext cx="817245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CC6F-366D-4124-9855-65718886E70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81223" y="4343400"/>
            <a:ext cx="80238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674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CC6F-366D-4124-9855-65718886E70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068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414780"/>
            <a:ext cx="2135981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414779"/>
            <a:ext cx="6284119" cy="5757420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CC6F-366D-4124-9855-65718886E70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172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CC6F-366D-4124-9855-65718886E70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477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540" y="758952"/>
            <a:ext cx="817245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0" y="4453128"/>
            <a:ext cx="817245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CC6F-366D-4124-9855-65718886E70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81223" y="4343400"/>
            <a:ext cx="80238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38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91540" y="286605"/>
            <a:ext cx="817245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540" y="1845734"/>
            <a:ext cx="401193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2060" y="1845737"/>
            <a:ext cx="4011930" cy="402335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CC6F-366D-4124-9855-65718886E70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91540" y="286605"/>
            <a:ext cx="817245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0" y="1846052"/>
            <a:ext cx="401193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1540" y="2582334"/>
            <a:ext cx="4011930" cy="3286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52060" y="1846052"/>
            <a:ext cx="401193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2060" y="2582334"/>
            <a:ext cx="4011930" cy="3286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CC6F-366D-4124-9855-65718886E70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547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CC6F-366D-4124-9855-65718886E70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1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CC6F-366D-4124-9855-65718886E70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3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29126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282557" y="0"/>
            <a:ext cx="5200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594359"/>
            <a:ext cx="2600325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8591" y="731520"/>
            <a:ext cx="5426842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475" y="2926080"/>
            <a:ext cx="2600325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8229" y="6459787"/>
            <a:ext cx="2127540" cy="365125"/>
          </a:xfrm>
        </p:spPr>
        <p:txBody>
          <a:bodyPr/>
          <a:lstStyle>
            <a:lvl1pPr algn="l">
              <a:defRPr/>
            </a:lvl1pPr>
          </a:lstStyle>
          <a:p>
            <a:fld id="{D3DDCC6F-366D-4124-9855-65718886E70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00487" y="6459787"/>
            <a:ext cx="3776663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3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903421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91507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540" y="5074920"/>
            <a:ext cx="822198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9905988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1539" y="5907024"/>
            <a:ext cx="822198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CC6F-366D-4124-9855-65718886E70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277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906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9906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540" y="286605"/>
            <a:ext cx="817245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39" y="1845734"/>
            <a:ext cx="817245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542" y="6459787"/>
            <a:ext cx="2008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3DDCC6F-366D-4124-9855-65718886E70D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5026" y="6459787"/>
            <a:ext cx="3918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4123" y="6459787"/>
            <a:ext cx="10660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969745" y="1737845"/>
            <a:ext cx="80981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2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35454" y="1873929"/>
            <a:ext cx="7652750" cy="4867439"/>
            <a:chOff x="-35454" y="1873929"/>
            <a:chExt cx="7652750" cy="4867439"/>
          </a:xfrm>
        </p:grpSpPr>
        <p:sp>
          <p:nvSpPr>
            <p:cNvPr id="14" name="직사각형 13"/>
            <p:cNvSpPr/>
            <p:nvPr/>
          </p:nvSpPr>
          <p:spPr>
            <a:xfrm>
              <a:off x="-35454" y="1873929"/>
              <a:ext cx="7652750" cy="891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40632" y="5787443"/>
              <a:ext cx="4300578" cy="891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16674" y="4482939"/>
              <a:ext cx="5348494" cy="891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68602" y="3178434"/>
              <a:ext cx="6644638" cy="891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0352" r="937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5513" y="4365413"/>
              <a:ext cx="2573950" cy="2375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 descr="C:\Users\USER\Downloads\blin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1032" y="4211835"/>
              <a:ext cx="2740327" cy="2529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:\Users\USER\Downloads\traffic-light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39" t="5641" r="17173" b="27032"/>
            <a:stretch/>
          </p:blipFill>
          <p:spPr bwMode="auto">
            <a:xfrm>
              <a:off x="740533" y="2636912"/>
              <a:ext cx="1345131" cy="1896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2216696" y="902340"/>
            <a:ext cx="5076564" cy="923320"/>
          </a:xfrm>
          <a:prstGeom prst="rect">
            <a:avLst/>
          </a:prstGeom>
          <a:noFill/>
        </p:spPr>
        <p:txBody>
          <a:bodyPr wrap="square" lIns="91429" tIns="45715" rIns="91429" bIns="45715" rtlCol="0" anchor="b">
            <a:spAutoFit/>
          </a:bodyPr>
          <a:lstStyle/>
          <a:p>
            <a:r>
              <a:rPr lang="ko-KR" altLang="en-US" sz="5400" dirty="0">
                <a:latin typeface="HU들꽃140" panose="02020603020101020101" pitchFamily="18" charset="-127"/>
                <a:ea typeface="HU들꽃140" panose="02020603020101020101" pitchFamily="18" charset="-127"/>
              </a:rPr>
              <a:t>함께 걷는 세상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79041" y="1897678"/>
            <a:ext cx="2351904" cy="523210"/>
          </a:xfrm>
          <a:prstGeom prst="rect">
            <a:avLst/>
          </a:prstGeom>
          <a:noFill/>
        </p:spPr>
        <p:txBody>
          <a:bodyPr wrap="none" lIns="91429" tIns="45715" rIns="91429" bIns="45715" rtlCol="0" anchor="b">
            <a:spAutoFit/>
          </a:bodyPr>
          <a:lstStyle/>
          <a:p>
            <a:r>
              <a:rPr lang="ko-KR" altLang="en-US" sz="2800">
                <a:latin typeface="HU들꽃140" panose="02020603020101020101" pitchFamily="18" charset="-127"/>
                <a:ea typeface="HU들꽃140" panose="02020603020101020101" pitchFamily="18" charset="-127"/>
              </a:rPr>
              <a:t>디지털인문예술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05328" y="4737787"/>
            <a:ext cx="2144139" cy="163120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20151505 </a:t>
            </a:r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김도경 </a:t>
            </a:r>
            <a:endParaRPr lang="en-US" altLang="ko-KR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20141135 </a:t>
            </a:r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정예찬</a:t>
            </a:r>
            <a:endParaRPr lang="en-US" altLang="ko-KR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20157131 </a:t>
            </a:r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김재석</a:t>
            </a:r>
            <a:endParaRPr lang="en-US" altLang="ko-KR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20152503 </a:t>
            </a:r>
            <a:r>
              <a:rPr lang="ko-KR" altLang="en-US" sz="20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고민성</a:t>
            </a:r>
            <a:endParaRPr lang="en-US" altLang="ko-KR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20165526 </a:t>
            </a:r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정수지</a:t>
            </a:r>
            <a:endParaRPr lang="en-US" altLang="ko-KR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3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해커톤 신호등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555" y="332656"/>
            <a:ext cx="9906000" cy="555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6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2600" y="908720"/>
            <a:ext cx="748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 smtClean="0">
                <a:latin typeface="HU들꽃140" panose="02020603020101020101" pitchFamily="18" charset="-127"/>
                <a:ea typeface="HU들꽃140" panose="02020603020101020101" pitchFamily="18" charset="-127"/>
              </a:rPr>
              <a:t>확장성</a:t>
            </a:r>
            <a:r>
              <a:rPr lang="ko-KR" altLang="en-US" sz="5400" dirty="0" smtClean="0"/>
              <a:t> </a:t>
            </a:r>
            <a:endParaRPr lang="en-US" altLang="ko-KR" sz="5400" dirty="0" smtClean="0"/>
          </a:p>
        </p:txBody>
      </p:sp>
      <p:pic>
        <p:nvPicPr>
          <p:cNvPr id="7" name="Picture 2" descr="C:\Users\USER\Downloads\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40" y="3717032"/>
            <a:ext cx="607401" cy="60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USER\Downloads\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96" y="2427931"/>
            <a:ext cx="607401" cy="60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USER\Downloads\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95" y="4466744"/>
            <a:ext cx="607401" cy="60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USER\Downloads\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96" y="3791330"/>
            <a:ext cx="607401" cy="60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USER\Downloads\bluet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97" y="3109631"/>
            <a:ext cx="607401" cy="60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>
            <a:stCxn id="7" idx="3"/>
            <a:endCxn id="8" idx="1"/>
          </p:cNvCxnSpPr>
          <p:nvPr/>
        </p:nvCxnSpPr>
        <p:spPr>
          <a:xfrm flipV="1">
            <a:off x="1957341" y="2731632"/>
            <a:ext cx="657655" cy="1289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11" idx="1"/>
            <a:endCxn id="7" idx="3"/>
          </p:cNvCxnSpPr>
          <p:nvPr/>
        </p:nvCxnSpPr>
        <p:spPr>
          <a:xfrm flipH="1">
            <a:off x="1957341" y="3413332"/>
            <a:ext cx="657656" cy="607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10" idx="1"/>
            <a:endCxn id="7" idx="3"/>
          </p:cNvCxnSpPr>
          <p:nvPr/>
        </p:nvCxnSpPr>
        <p:spPr>
          <a:xfrm flipH="1" flipV="1">
            <a:off x="1957341" y="4020733"/>
            <a:ext cx="657655" cy="74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9" idx="1"/>
            <a:endCxn id="7" idx="3"/>
          </p:cNvCxnSpPr>
          <p:nvPr/>
        </p:nvCxnSpPr>
        <p:spPr>
          <a:xfrm flipH="1" flipV="1">
            <a:off x="1957341" y="4020733"/>
            <a:ext cx="657654" cy="749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76726" y="5229845"/>
            <a:ext cx="2018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1 </a:t>
            </a:r>
            <a:r>
              <a:rPr lang="ko-KR" altLang="en-US" sz="40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대 多</a:t>
            </a:r>
            <a:endParaRPr lang="ko-KR" altLang="en-US" sz="4000" dirty="0"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06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502"/>
            <a:ext cx="9906000" cy="687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4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5706" y="4377298"/>
            <a:ext cx="5573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Thank you to listening</a:t>
            </a:r>
            <a:endParaRPr lang="ko-KR" altLang="en-US" sz="4000"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pic>
        <p:nvPicPr>
          <p:cNvPr id="4098" name="Picture 2" descr="C:\Users\USER\Downloads\kisspng-watercolor-painting-poster-graphic-design-blue-watercolor-cheering-crowd-silhouette-vector-m-5a990a99b96b49.575024881519979161759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1388095"/>
            <a:ext cx="7881937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65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51284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8150" y="2924944"/>
            <a:ext cx="2836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HU메이킹필름170" panose="02020603020101020101" pitchFamily="18" charset="-127"/>
                <a:ea typeface="HU메이킹필름170" panose="02020603020101020101" pitchFamily="18" charset="-127"/>
              </a:rPr>
              <a:t>CONTSNTS</a:t>
            </a:r>
            <a:endParaRPr lang="ko-KR" altLang="en-US" sz="3600" dirty="0">
              <a:solidFill>
                <a:schemeClr val="bg1"/>
              </a:solidFill>
              <a:latin typeface="HU메이킹필름170" panose="02020603020101020101" pitchFamily="18" charset="-127"/>
              <a:ea typeface="HU메이킹필름170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38150" y="3573016"/>
            <a:ext cx="28365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3944888" y="2612863"/>
            <a:ext cx="900000" cy="900000"/>
          </a:xfrm>
          <a:prstGeom prst="ellipse">
            <a:avLst/>
          </a:prstGeom>
          <a:gradFill>
            <a:gsLst>
              <a:gs pos="69000">
                <a:srgbClr val="FFFF00"/>
              </a:gs>
              <a:gs pos="0">
                <a:schemeClr val="bg1"/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tx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</a:t>
            </a:r>
            <a:endParaRPr lang="ko-KR" altLang="en-US" sz="4800" dirty="0">
              <a:solidFill>
                <a:schemeClr val="tx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944888" y="4689140"/>
            <a:ext cx="900000" cy="900000"/>
          </a:xfrm>
          <a:prstGeom prst="ellipse">
            <a:avLst/>
          </a:prstGeom>
          <a:gradFill>
            <a:gsLst>
              <a:gs pos="69000">
                <a:srgbClr val="00B050"/>
              </a:gs>
              <a:gs pos="0">
                <a:schemeClr val="bg1"/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3000" y="728700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목</a:t>
            </a:r>
            <a:r>
              <a:rPr lang="ko-KR" altLang="en-US" sz="4000">
                <a:latin typeface="HU들꽃140" panose="02020603020101020101" pitchFamily="18" charset="-127"/>
                <a:ea typeface="HU들꽃140" panose="02020603020101020101" pitchFamily="18" charset="-127"/>
              </a:rPr>
              <a:t>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3000" y="2708920"/>
            <a:ext cx="36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latin typeface="HU들꽃140" panose="02020603020101020101" pitchFamily="18" charset="-127"/>
                <a:ea typeface="HU들꽃140" panose="02020603020101020101" pitchFamily="18" charset="-127"/>
              </a:rPr>
              <a:t>아두이노</a:t>
            </a:r>
            <a:r>
              <a:rPr lang="ko-KR" altLang="en-US" sz="40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 </a:t>
            </a:r>
            <a:r>
              <a:rPr lang="ko-KR" altLang="en-US" sz="40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구현 및 과정</a:t>
            </a:r>
            <a:endParaRPr lang="ko-KR" altLang="en-US" sz="4000" dirty="0"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53000" y="4689140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Q&amp;A</a:t>
            </a:r>
            <a:endParaRPr lang="ko-KR" altLang="en-US" sz="4000" dirty="0"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944888" y="728700"/>
            <a:ext cx="900000" cy="900000"/>
          </a:xfrm>
          <a:prstGeom prst="ellipse">
            <a:avLst/>
          </a:prstGeom>
          <a:gradFill>
            <a:gsLst>
              <a:gs pos="69000">
                <a:srgbClr val="FF0000"/>
              </a:gs>
              <a:gs pos="0">
                <a:schemeClr val="bg1"/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</a:t>
            </a:r>
            <a:endParaRPr lang="ko-KR" altLang="en-US" sz="4800" dirty="0">
              <a:solidFill>
                <a:schemeClr val="tx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35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 rot="5400000">
            <a:off x="1524000" y="-1524000"/>
            <a:ext cx="6858000" cy="9906000"/>
          </a:xfrm>
          <a:prstGeom prst="rtTriangle">
            <a:avLst/>
          </a:prstGeom>
          <a:solidFill>
            <a:srgbClr val="94A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32520" y="764704"/>
            <a:ext cx="3834003" cy="1684930"/>
            <a:chOff x="3800872" y="2680174"/>
            <a:chExt cx="3834003" cy="1684930"/>
          </a:xfrm>
        </p:grpSpPr>
        <p:sp>
          <p:nvSpPr>
            <p:cNvPr id="9" name="직사각형 8"/>
            <p:cNvSpPr/>
            <p:nvPr/>
          </p:nvSpPr>
          <p:spPr>
            <a:xfrm>
              <a:off x="3800872" y="2708920"/>
              <a:ext cx="3672408" cy="1656184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122035" y="2680174"/>
              <a:ext cx="3512840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>
              <a:bevelT w="0" h="0"/>
            </a:sp3d>
          </p:spPr>
          <p:txBody>
            <a:bodyPr wrap="square" rtlCol="0">
              <a:spAutoFit/>
              <a:sp3d extrusionH="57150" contourW="57150">
                <a:bevelT w="101600" h="82550"/>
                <a:contourClr>
                  <a:schemeClr val="bg1"/>
                </a:contourClr>
              </a:sp3d>
            </a:bodyPr>
            <a:lstStyle/>
            <a:p>
              <a:r>
                <a:rPr lang="en-US" altLang="ko-KR" sz="9600" dirty="0" smtClean="0">
                  <a:solidFill>
                    <a:srgbClr val="002E8A"/>
                  </a:solidFill>
                  <a:latin typeface="HU들꽃140" panose="02020603020101020101" pitchFamily="18" charset="-127"/>
                  <a:ea typeface="HU들꽃140" panose="02020603020101020101" pitchFamily="18" charset="-127"/>
                </a:rPr>
                <a:t>Why?</a:t>
              </a:r>
              <a:endParaRPr lang="ko-KR" altLang="en-US" sz="9600" dirty="0">
                <a:solidFill>
                  <a:srgbClr val="002E8A"/>
                </a:solidFill>
                <a:latin typeface="HU들꽃140" panose="02020603020101020101" pitchFamily="18" charset="-127"/>
                <a:ea typeface="HU들꽃140" panose="02020603020101020101" pitchFamily="18" charset="-127"/>
              </a:endParaRPr>
            </a:p>
          </p:txBody>
        </p:sp>
      </p:grpSp>
      <p:pic>
        <p:nvPicPr>
          <p:cNvPr id="7" name="Picture 2" descr="C:\Users\USER\Downloads\traffic-ligh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9" t="5641" r="17173" b="27032"/>
          <a:stretch/>
        </p:blipFill>
        <p:spPr bwMode="auto">
          <a:xfrm>
            <a:off x="7334874" y="2964302"/>
            <a:ext cx="2261390" cy="318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09118" y="3136612"/>
            <a:ext cx="12438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0000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+</a:t>
            </a:r>
            <a:r>
              <a:rPr lang="el-GR" altLang="ko-KR" sz="4400" dirty="0">
                <a:solidFill>
                  <a:srgbClr val="FF0000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α</a:t>
            </a:r>
            <a:endParaRPr lang="ko-KR" altLang="en-US" sz="4400" dirty="0">
              <a:solidFill>
                <a:srgbClr val="FF0000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54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 rot="5400000">
            <a:off x="1524000" y="-1524000"/>
            <a:ext cx="6858000" cy="9906000"/>
          </a:xfrm>
          <a:prstGeom prst="rtTriangle">
            <a:avLst/>
          </a:prstGeom>
          <a:solidFill>
            <a:srgbClr val="94A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57228" y="2546852"/>
            <a:ext cx="4400027" cy="165618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53000" y="2776914"/>
            <a:ext cx="26642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목</a:t>
            </a:r>
            <a:r>
              <a:rPr lang="ko-KR" altLang="en-US" sz="6600" dirty="0">
                <a:latin typeface="HU들꽃140" panose="02020603020101020101" pitchFamily="18" charset="-127"/>
                <a:ea typeface="HU들꽃140" panose="02020603020101020101" pitchFamily="18" charset="-127"/>
              </a:rPr>
              <a:t>표</a:t>
            </a:r>
          </a:p>
        </p:txBody>
      </p:sp>
      <p:sp>
        <p:nvSpPr>
          <p:cNvPr id="10" name="타원 9"/>
          <p:cNvSpPr/>
          <p:nvPr/>
        </p:nvSpPr>
        <p:spPr>
          <a:xfrm>
            <a:off x="3302155" y="2700892"/>
            <a:ext cx="1260040" cy="1260040"/>
          </a:xfrm>
          <a:prstGeom prst="ellipse">
            <a:avLst/>
          </a:prstGeom>
          <a:gradFill>
            <a:gsLst>
              <a:gs pos="69000">
                <a:srgbClr val="FF0000"/>
              </a:gs>
              <a:gs pos="0">
                <a:schemeClr val="bg1"/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solidFill>
                  <a:schemeClr val="tx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</a:t>
            </a:r>
            <a:endParaRPr lang="ko-KR" altLang="en-US" sz="6600" dirty="0">
              <a:solidFill>
                <a:schemeClr val="tx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84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USER\Downloads\traffic-ligh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9" t="5641" r="17173" b="27032"/>
          <a:stretch/>
        </p:blipFill>
        <p:spPr bwMode="auto">
          <a:xfrm>
            <a:off x="740533" y="2636912"/>
            <a:ext cx="1345131" cy="189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USER\Downloads\traffic-ligh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9" t="5641" r="17173" b="27032"/>
          <a:stretch/>
        </p:blipFill>
        <p:spPr bwMode="auto">
          <a:xfrm>
            <a:off x="7977336" y="2636912"/>
            <a:ext cx="1345131" cy="189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399902" y="476672"/>
            <a:ext cx="1080120" cy="597666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794260" y="476672"/>
            <a:ext cx="1080120" cy="597666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188618" y="476672"/>
            <a:ext cx="1080120" cy="597666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582976" y="476672"/>
            <a:ext cx="1080120" cy="597666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Picture 3" descr="C:\Users\USER\Downloads\bli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542" y="1340768"/>
            <a:ext cx="1490470" cy="137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USER\Downloads\woma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391" y="4221088"/>
            <a:ext cx="1446772" cy="144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53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972E-6 -3.10201E-6 L 0.53919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5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USER\Downloads\traffic-ligh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9" t="5641" r="17173" b="27032"/>
          <a:stretch/>
        </p:blipFill>
        <p:spPr bwMode="auto">
          <a:xfrm>
            <a:off x="740533" y="2636912"/>
            <a:ext cx="1345131" cy="189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USER\Downloads\traffic-ligh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9" t="5641" r="17173" b="27032"/>
          <a:stretch/>
        </p:blipFill>
        <p:spPr bwMode="auto">
          <a:xfrm>
            <a:off x="7977336" y="2636912"/>
            <a:ext cx="1345131" cy="189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399902" y="476672"/>
            <a:ext cx="1080120" cy="597666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794260" y="476672"/>
            <a:ext cx="1080120" cy="597666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188618" y="476672"/>
            <a:ext cx="1080120" cy="597666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582976" y="476672"/>
            <a:ext cx="1080120" cy="597666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Picture 2" descr="C:\Users\USER\Downloads\woma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391" y="4221088"/>
            <a:ext cx="1446772" cy="144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1605542" y="733367"/>
            <a:ext cx="1490470" cy="1983220"/>
            <a:chOff x="1605542" y="733367"/>
            <a:chExt cx="1490470" cy="1983220"/>
          </a:xfrm>
        </p:grpSpPr>
        <p:pic>
          <p:nvPicPr>
            <p:cNvPr id="10" name="Picture 3" descr="C:\Users\USER\Downloads\blind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5542" y="1340768"/>
              <a:ext cx="1490470" cy="137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C:\Users\USER\Downloads\bluetooth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351" y="733367"/>
              <a:ext cx="607401" cy="60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8253857" y="1844824"/>
            <a:ext cx="947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+</a:t>
            </a:r>
            <a:r>
              <a:rPr lang="el-GR" altLang="ko-KR" sz="3200" dirty="0">
                <a:solidFill>
                  <a:srgbClr val="FF0000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α</a:t>
            </a:r>
            <a:endParaRPr lang="ko-KR" altLang="en-US" sz="3200" dirty="0">
              <a:solidFill>
                <a:srgbClr val="FF0000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379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972E-6 -3.10201E-6 L 0.53919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59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04 -4.43442E-6 L 0.53919 -4.43442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 rot="5400000">
            <a:off x="1524000" y="-1524000"/>
            <a:ext cx="6858000" cy="9906000"/>
          </a:xfrm>
          <a:prstGeom prst="rtTriangle">
            <a:avLst/>
          </a:prstGeom>
          <a:solidFill>
            <a:srgbClr val="94A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57228" y="2546852"/>
            <a:ext cx="4400027" cy="165618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179538" y="2713224"/>
            <a:ext cx="44645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latin typeface="HU들꽃140" panose="02020603020101020101" pitchFamily="18" charset="-127"/>
                <a:ea typeface="HU들꽃140" panose="02020603020101020101" pitchFamily="18" charset="-127"/>
              </a:rPr>
              <a:t>아두이노</a:t>
            </a:r>
            <a:r>
              <a:rPr lang="ko-KR" altLang="en-US" sz="40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 </a:t>
            </a:r>
            <a:r>
              <a:rPr lang="ko-KR" altLang="en-US" sz="40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구현</a:t>
            </a:r>
            <a:endParaRPr lang="en-US" altLang="ko-KR" sz="4000" dirty="0" smtClean="0">
              <a:latin typeface="HU들꽃140" panose="02020603020101020101" pitchFamily="18" charset="-127"/>
              <a:ea typeface="HU들꽃140" panose="02020603020101020101" pitchFamily="18" charset="-127"/>
            </a:endParaRPr>
          </a:p>
          <a:p>
            <a:r>
              <a:rPr lang="ko-KR" altLang="en-US" sz="40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및 과정</a:t>
            </a:r>
            <a:endParaRPr lang="ko-KR" altLang="en-US" sz="4000" dirty="0"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31127" y="2713224"/>
            <a:ext cx="1260040" cy="1260040"/>
          </a:xfrm>
          <a:prstGeom prst="ellipse">
            <a:avLst/>
          </a:prstGeom>
          <a:gradFill>
            <a:gsLst>
              <a:gs pos="69000">
                <a:srgbClr val="FFFF00"/>
              </a:gs>
              <a:gs pos="0">
                <a:schemeClr val="bg1"/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</a:t>
            </a:r>
            <a:endParaRPr lang="ko-KR" altLang="en-US" sz="6600" dirty="0">
              <a:solidFill>
                <a:schemeClr val="tx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66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4312" y="2643299"/>
            <a:ext cx="748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err="1" smtClean="0">
                <a:latin typeface="HU들꽃140" panose="02020603020101020101" pitchFamily="18" charset="-127"/>
                <a:ea typeface="HU들꽃140" panose="02020603020101020101" pitchFamily="18" charset="-127"/>
              </a:rPr>
              <a:t>Git</a:t>
            </a:r>
            <a:r>
              <a:rPr lang="en-US" altLang="ko-KR" sz="54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 </a:t>
            </a:r>
            <a:r>
              <a:rPr lang="ko-KR" altLang="en-US" sz="54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사용 및 </a:t>
            </a:r>
            <a:r>
              <a:rPr lang="ko-KR" altLang="en-US" sz="5400" dirty="0" err="1" smtClean="0">
                <a:latin typeface="HU들꽃140" panose="02020603020101020101" pitchFamily="18" charset="-127"/>
                <a:ea typeface="HU들꽃140" panose="02020603020101020101" pitchFamily="18" charset="-127"/>
              </a:rPr>
              <a:t>브랜치</a:t>
            </a:r>
            <a:r>
              <a:rPr lang="ko-KR" altLang="en-US" sz="54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 설정</a:t>
            </a:r>
            <a:endParaRPr lang="ko-KR" altLang="en-US" sz="5400" dirty="0"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620688"/>
            <a:ext cx="9192497" cy="49685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53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2600" y="908720"/>
            <a:ext cx="748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Code </a:t>
            </a:r>
            <a:r>
              <a:rPr lang="ko-KR" altLang="en-US" sz="54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및 내용 설명</a:t>
            </a:r>
            <a:endParaRPr lang="en-US" altLang="ko-KR" sz="5400" dirty="0" smtClean="0"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8" y="1798101"/>
            <a:ext cx="4009501" cy="49043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400" y="1832050"/>
            <a:ext cx="5432903" cy="48704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39" y="2564054"/>
            <a:ext cx="5426168" cy="25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교육 테마</Template>
  <TotalTime>613</TotalTime>
  <Words>66</Words>
  <Application>Microsoft Office PowerPoint</Application>
  <PresentationFormat>A4 용지(210x297mm)</PresentationFormat>
  <Paragraphs>39</Paragraphs>
  <Slides>13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HU들꽃140</vt:lpstr>
      <vt:lpstr>HU메이킹필름170</vt:lpstr>
      <vt:lpstr>HY수평선B</vt:lpstr>
      <vt:lpstr>나눔바른펜</vt:lpstr>
      <vt:lpstr>맑은 고딕</vt:lpstr>
      <vt:lpstr>Calibri</vt:lpstr>
      <vt:lpstr>Calibri Light</vt:lpstr>
      <vt:lpstr>추억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고민성</dc:creator>
  <cp:lastModifiedBy>정 예찬</cp:lastModifiedBy>
  <cp:revision>39</cp:revision>
  <dcterms:created xsi:type="dcterms:W3CDTF">2018-11-16T09:49:19Z</dcterms:created>
  <dcterms:modified xsi:type="dcterms:W3CDTF">2018-11-17T09:13:42Z</dcterms:modified>
</cp:coreProperties>
</file>